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7" d="100"/>
          <a:sy n="87" d="100"/>
        </p:scale>
        <p:origin x="-1464" y="-8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78582C1-037E-49FE-AF7A-978DD1258FB1}" type="datetimeFigureOut">
              <a:rPr lang="en-US" smtClean="0"/>
              <a:t>3/20/2012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160131489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8582C1-037E-49FE-AF7A-978DD1258FB1}" type="datetimeFigureOut">
              <a:rPr lang="en-US" smtClean="0"/>
              <a:t>3/20/2012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170316133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8582C1-037E-49FE-AF7A-978DD1258FB1}" type="datetimeFigureOut">
              <a:rPr lang="en-US" smtClean="0"/>
              <a:t>3/20/2012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9960406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8582C1-037E-49FE-AF7A-978DD1258FB1}" type="datetimeFigureOut">
              <a:rPr lang="en-US" smtClean="0"/>
              <a:t>3/20/2012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6415683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78582C1-037E-49FE-AF7A-978DD1258FB1}" type="datetimeFigureOut">
              <a:rPr lang="en-US" smtClean="0"/>
              <a:t>3/20/2012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19768682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78582C1-037E-49FE-AF7A-978DD1258FB1}" type="datetimeFigureOut">
              <a:rPr lang="en-US" smtClean="0"/>
              <a:t>3/20/2012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280431798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78582C1-037E-49FE-AF7A-978DD1258FB1}" type="datetimeFigureOut">
              <a:rPr lang="en-US" smtClean="0"/>
              <a:t>3/20/2012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17985992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78582C1-037E-49FE-AF7A-978DD1258FB1}" type="datetimeFigureOut">
              <a:rPr lang="en-US" smtClean="0"/>
              <a:t>3/20/2012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209448956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78582C1-037E-49FE-AF7A-978DD1258FB1}" type="datetimeFigureOut">
              <a:rPr lang="en-US" smtClean="0"/>
              <a:t>3/20/2012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17932714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8582C1-037E-49FE-AF7A-978DD1258FB1}" type="datetimeFigureOut">
              <a:rPr lang="en-US" smtClean="0"/>
              <a:t>3/20/2012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213578073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8582C1-037E-49FE-AF7A-978DD1258FB1}" type="datetimeFigureOut">
              <a:rPr lang="en-US" smtClean="0"/>
              <a:t>3/20/2012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2A624F4-DA5B-4A6F-84E1-0BFC96213446}" type="slidenum">
              <a:rPr lang="en-US" smtClean="0"/>
              <a:t>‹#›</a:t>
            </a:fld>
            <a:endParaRPr lang="en-US"/>
          </a:p>
        </p:txBody>
      </p:sp>
    </p:spTree>
    <p:extLst>
      <p:ext uri="{BB962C8B-B14F-4D97-AF65-F5344CB8AC3E}">
        <p14:creationId xmlns:p14="http://schemas.microsoft.com/office/powerpoint/2010/main" val="95927194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3">
            <a:lumMod val="7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78582C1-037E-49FE-AF7A-978DD1258FB1}" type="datetimeFigureOut">
              <a:rPr lang="en-US" smtClean="0"/>
              <a:t>3/20/2012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2A624F4-DA5B-4A6F-84E1-0BFC96213446}" type="slidenum">
              <a:rPr lang="en-US" smtClean="0"/>
              <a:t>‹#›</a:t>
            </a:fld>
            <a:endParaRPr lang="en-US"/>
          </a:p>
        </p:txBody>
      </p:sp>
    </p:spTree>
    <p:extLst>
      <p:ext uri="{BB962C8B-B14F-4D97-AF65-F5344CB8AC3E}">
        <p14:creationId xmlns:p14="http://schemas.microsoft.com/office/powerpoint/2010/main" val="14130649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Outside Reading Project:          The Yearling</a:t>
            </a:r>
            <a:endParaRPr lang="en-US" dirty="0"/>
          </a:p>
        </p:txBody>
      </p:sp>
      <p:sp>
        <p:nvSpPr>
          <p:cNvPr id="3" name="Subtitle 2"/>
          <p:cNvSpPr>
            <a:spLocks noGrp="1"/>
          </p:cNvSpPr>
          <p:nvPr>
            <p:ph type="subTitle" idx="1"/>
          </p:nvPr>
        </p:nvSpPr>
        <p:spPr/>
        <p:txBody>
          <a:bodyPr/>
          <a:lstStyle/>
          <a:p>
            <a:r>
              <a:rPr lang="en-US" dirty="0" smtClean="0">
                <a:solidFill>
                  <a:schemeClr val="tx1"/>
                </a:solidFill>
              </a:rPr>
              <a:t>By: Fisher Midgett</a:t>
            </a:r>
            <a:endParaRPr lang="en-US" dirty="0">
              <a:solidFill>
                <a:schemeClr val="tx1"/>
              </a:solidFill>
            </a:endParaRPr>
          </a:p>
        </p:txBody>
      </p:sp>
    </p:spTree>
    <p:extLst>
      <p:ext uri="{BB962C8B-B14F-4D97-AF65-F5344CB8AC3E}">
        <p14:creationId xmlns:p14="http://schemas.microsoft.com/office/powerpoint/2010/main" val="371387079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Text-To-Text</a:t>
            </a:r>
            <a:endParaRPr lang="en-US" dirty="0"/>
          </a:p>
        </p:txBody>
      </p:sp>
      <p:sp>
        <p:nvSpPr>
          <p:cNvPr id="3" name="Content Placeholder 2"/>
          <p:cNvSpPr>
            <a:spLocks noGrp="1"/>
          </p:cNvSpPr>
          <p:nvPr>
            <p:ph idx="1"/>
          </p:nvPr>
        </p:nvSpPr>
        <p:spPr/>
        <p:txBody>
          <a:bodyPr/>
          <a:lstStyle/>
          <a:p>
            <a:r>
              <a:rPr lang="en-US" i="1" dirty="0" smtClean="0"/>
              <a:t>The Yearling </a:t>
            </a:r>
            <a:r>
              <a:rPr lang="en-US" dirty="0" smtClean="0"/>
              <a:t>compares to the book </a:t>
            </a:r>
            <a:r>
              <a:rPr lang="en-US" i="1" dirty="0" smtClean="0"/>
              <a:t>The Old Man and the Sea </a:t>
            </a:r>
            <a:r>
              <a:rPr lang="en-US" dirty="0" smtClean="0"/>
              <a:t>in that in both of the stories the main character tries to find himself through nature. In </a:t>
            </a:r>
            <a:r>
              <a:rPr lang="en-US" i="1" dirty="0" smtClean="0"/>
              <a:t>The Yearling</a:t>
            </a:r>
            <a:r>
              <a:rPr lang="en-US" dirty="0" smtClean="0"/>
              <a:t>, Jody finds himself through the fawn he finds and raises. In </a:t>
            </a:r>
            <a:r>
              <a:rPr lang="en-US" i="1" dirty="0" smtClean="0"/>
              <a:t>The Old Man and the Sea</a:t>
            </a:r>
            <a:r>
              <a:rPr lang="en-US" dirty="0" smtClean="0"/>
              <a:t>, Santiago finds himself by catching the big swordfish, and showing his internal youth. </a:t>
            </a:r>
            <a:endParaRPr lang="en-US" i="1" dirty="0"/>
          </a:p>
        </p:txBody>
      </p:sp>
    </p:spTree>
    <p:extLst>
      <p:ext uri="{BB962C8B-B14F-4D97-AF65-F5344CB8AC3E}">
        <p14:creationId xmlns:p14="http://schemas.microsoft.com/office/powerpoint/2010/main" val="16160439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Text-To-Self</a:t>
            </a:r>
            <a:endParaRPr lang="en-US" dirty="0"/>
          </a:p>
        </p:txBody>
      </p:sp>
      <p:sp>
        <p:nvSpPr>
          <p:cNvPr id="3" name="Content Placeholder 2"/>
          <p:cNvSpPr>
            <a:spLocks noGrp="1"/>
          </p:cNvSpPr>
          <p:nvPr>
            <p:ph idx="1"/>
          </p:nvPr>
        </p:nvSpPr>
        <p:spPr/>
        <p:txBody>
          <a:bodyPr/>
          <a:lstStyle/>
          <a:p>
            <a:r>
              <a:rPr lang="en-US" dirty="0" smtClean="0"/>
              <a:t>I am personally a hunter, so I can relate to when Jody and his father go hunting for food. I don’t really have to have it to survive as they did, but I still enjoy the hunt. </a:t>
            </a:r>
            <a:endParaRPr lang="en-US" dirty="0"/>
          </a:p>
        </p:txBody>
      </p:sp>
    </p:spTree>
    <p:extLst>
      <p:ext uri="{BB962C8B-B14F-4D97-AF65-F5344CB8AC3E}">
        <p14:creationId xmlns:p14="http://schemas.microsoft.com/office/powerpoint/2010/main" val="360571107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Text-To-World</a:t>
            </a:r>
            <a:endParaRPr lang="en-US" dirty="0"/>
          </a:p>
        </p:txBody>
      </p:sp>
      <p:sp>
        <p:nvSpPr>
          <p:cNvPr id="3" name="Content Placeholder 2"/>
          <p:cNvSpPr>
            <a:spLocks noGrp="1"/>
          </p:cNvSpPr>
          <p:nvPr>
            <p:ph idx="1"/>
          </p:nvPr>
        </p:nvSpPr>
        <p:spPr/>
        <p:txBody>
          <a:bodyPr/>
          <a:lstStyle/>
          <a:p>
            <a:r>
              <a:rPr lang="en-US" dirty="0" smtClean="0"/>
              <a:t>Jody and his parents often faced tough times as they had food shortages and crops being destroyed. This can be related to the mass poverty and food shortages that occur around the world daily. </a:t>
            </a:r>
            <a:endParaRPr lang="en-US" dirty="0"/>
          </a:p>
        </p:txBody>
      </p:sp>
    </p:spTree>
    <p:extLst>
      <p:ext uri="{BB962C8B-B14F-4D97-AF65-F5344CB8AC3E}">
        <p14:creationId xmlns:p14="http://schemas.microsoft.com/office/powerpoint/2010/main" val="174647022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47</TotalTime>
  <Words>157</Words>
  <Application>Microsoft Office PowerPoint</Application>
  <PresentationFormat>On-screen Show (4:3)</PresentationFormat>
  <Paragraphs>8</Paragraphs>
  <Slides>4</Slides>
  <Notes>0</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Office Theme</vt:lpstr>
      <vt:lpstr>Outside Reading Project:          The Yearling</vt:lpstr>
      <vt:lpstr>Text-To-Text</vt:lpstr>
      <vt:lpstr>Text-To-Self</vt:lpstr>
      <vt:lpstr>Text-To-World</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Outside Reading Project:          The Yearling</dc:title>
  <dc:creator>FISHER</dc:creator>
  <cp:lastModifiedBy>FISHER</cp:lastModifiedBy>
  <cp:revision>5</cp:revision>
  <dcterms:created xsi:type="dcterms:W3CDTF">2012-03-21T01:18:31Z</dcterms:created>
  <dcterms:modified xsi:type="dcterms:W3CDTF">2012-03-21T02:06:24Z</dcterms:modified>
</cp:coreProperties>
</file>

<file path=docProps/thumbnail.jpeg>
</file>